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720207-AF2E-4021-BCED-3E32599DAB53}" v="2" dt="2024-01-07T16:13:56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D4321-CD50-A5A6-9B18-FCBDDBE9D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3A8699-4AB4-14EE-CF94-DF8514CB2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3D0B9-2E0B-CDC9-7C0F-8BB406F1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E4664-4173-A195-6078-D67DD3EDD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F6D42-9D24-7B91-5481-87D520E66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21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DBD10-333C-65C1-BF88-7E54DEE2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E2E31C-66FC-F5AE-60F9-EA9114B5B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F7049-F144-244B-6C23-AFF1B166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47144-75F1-6C5C-A2AC-60890392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802E6-B473-B734-998D-33257B08D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124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BC0C6C-6B5C-FC73-FB67-E638670DDB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2666E5-FDFA-D11C-0DBF-0B546EA4B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5E736-A9CD-9D0F-DC5A-B32D7E331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5BC59-6FDD-0B6E-7211-30BC17577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2981C-1115-E9CF-BC83-39717E88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203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60152-1262-121D-37A5-2C59842C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BCEB-E4D0-A831-9829-ACA8549F6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B5412-D341-D241-B8AC-92B0B3C6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D97D6-E021-CBAD-0480-E5B9C20DF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2E710-95AF-CE62-3DB0-CADE10D3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17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D110D-6DDC-3AFA-10B2-8E8006B9F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39595-D386-DBF3-2C0C-842AD29AD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D4E82-1158-817C-93A4-44A9E3A1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C902B-6B47-860C-9A1C-BAADCE05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2CE4C-E4ED-B2A4-F3C2-0EC07A16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343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58DF-7C7B-04F4-D9B0-B5142C6C3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456DC-9AD1-F0E5-8CB2-22FA1255D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DD924B-DDDA-C7C6-42B7-0521C8907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280E3-B127-4A3B-963D-27A22FCEF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E65C0-07C3-4BE5-86EF-63F2DBC6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02948-FFCA-6FB5-5BF7-21F4C2E3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311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E364-127D-3237-FD28-F60F9C70F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6B36B-E84F-8098-9199-6045FAE03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A98901-B0F4-D3D2-9A66-F331B9B67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B99781-F2F2-88C1-D4B7-C68D9D71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75487F-2DE2-6205-EA97-AD67EB362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31DFC3-6E5D-BD9D-0EDB-6420851E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253F20-ED2F-771C-6289-157841E5C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67CECA-502C-07D3-8E41-453BE7073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697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31C21-E5A1-FE3F-A498-E88E2999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2D0E71-95C1-B786-EF0D-4CB4D307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343EEA-857F-2B6E-0363-8D36F348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7C955B-639C-2D11-CA6A-EB061F19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823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7AE1AD-D99F-E707-D6EA-43ECF25EC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240851-4DF0-E146-B8B8-D0FDD5B27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18F81-B839-AE28-E9D9-FDF1A838A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67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2A26F-35E4-0584-A786-93F3CBEA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427E5-6823-C894-DD15-A4672A527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10E95-813E-C3EA-0272-2170D808D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509FD-2FF6-6C94-DED8-A142FBF07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AF00B-274A-FF99-8C04-4096E70D5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42A7E2-DA0E-EC8B-F54A-E73F405C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525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C4AB1-548A-25DB-A039-8D45AEB28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2183C6-1D62-8BBD-92CC-A967566BDB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6DC75-838E-0FDD-32A8-4315BA231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8D2FF-8DEE-C16E-61E1-CE83B57BF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55F6A-13C8-74AD-CB3A-CFBD79185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4A42E-75F5-6E05-21EB-B1E52511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705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8259C-4400-CA36-C610-B16C9002F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FC17F-2361-DD07-188F-19BA62B7C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B4B28-6C56-0A54-8137-B3759AE689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B7DB-F64B-430B-B579-D0B76E01C265}" type="datetimeFigureOut">
              <a:rPr lang="en-IN" smtClean="0"/>
              <a:t>07-01-2024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9152A-34C8-DCA0-07DF-AE35E9B17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87C12-4720-897D-7332-05DE0C61E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26EC0-BDD1-4CCC-A790-7088D763A3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197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volution-outreach.biomedcentral.com/articles/10.1186/s12052-015-0039-2" TargetMode="External"/><Relationship Id="rId2" Type="http://schemas.openxmlformats.org/officeDocument/2006/relationships/hyperlink" Target="https://www.youtube.com/watch?v=fFdGn1FQB0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322B-A235-E064-9F7D-90F9FEF380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959" y="548953"/>
            <a:ext cx="8431763" cy="5469292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  <a:latin typeface="Baskerville Old Face" panose="02020602080505020303" pitchFamily="18" charset="0"/>
              </a:rPr>
              <a:t>Red</a:t>
            </a:r>
            <a:r>
              <a:rPr lang="en-IN" dirty="0">
                <a:latin typeface="Baskerville Old Face" panose="02020602080505020303" pitchFamily="18" charset="0"/>
              </a:rPr>
              <a:t> Queen Hypothesis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74A3B-F529-BA43-C376-C31C38977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1795" y="-821093"/>
            <a:ext cx="9691396" cy="5896946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F0D276F1-96AA-C863-3329-8C91BF8027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702" y="0"/>
            <a:ext cx="7576457" cy="4853668"/>
          </a:xfrm>
        </p:spPr>
      </p:pic>
    </p:spTree>
    <p:extLst>
      <p:ext uri="{BB962C8B-B14F-4D97-AF65-F5344CB8AC3E}">
        <p14:creationId xmlns:p14="http://schemas.microsoft.com/office/powerpoint/2010/main" val="4144548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51E8C-C3FD-CA05-E1F7-74B06CF81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Baskerville Old Face" panose="02020602080505020303" pitchFamily="18" charset="0"/>
              </a:rPr>
              <a:t>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597F-4996-7BAA-33BC-DBB26B53A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649" y="188160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5400" b="1" dirty="0"/>
              <a:t>Coevolution </a:t>
            </a:r>
          </a:p>
          <a:p>
            <a:pPr marL="0" indent="0" algn="ctr">
              <a:buNone/>
            </a:pPr>
            <a:r>
              <a:rPr lang="en-IN" sz="5400" b="1" dirty="0"/>
              <a:t>between </a:t>
            </a:r>
          </a:p>
          <a:p>
            <a:pPr marL="0" indent="0" algn="ctr">
              <a:buNone/>
            </a:pPr>
            <a:r>
              <a:rPr lang="en-IN" sz="5400" b="1" dirty="0">
                <a:solidFill>
                  <a:schemeClr val="accent5">
                    <a:lumMod val="75000"/>
                  </a:schemeClr>
                </a:solidFill>
              </a:rPr>
              <a:t>Host</a:t>
            </a:r>
            <a:r>
              <a:rPr lang="en-IN" sz="5400" b="1" dirty="0"/>
              <a:t> and </a:t>
            </a:r>
            <a:r>
              <a:rPr lang="en-IN" sz="5400" b="1" dirty="0">
                <a:solidFill>
                  <a:srgbClr val="FF0000"/>
                </a:solidFill>
              </a:rPr>
              <a:t>Parasite</a:t>
            </a:r>
            <a:r>
              <a:rPr lang="en-IN" sz="5400" b="1" dirty="0"/>
              <a:t> </a:t>
            </a:r>
          </a:p>
          <a:p>
            <a:pPr marL="0" indent="0" algn="ctr">
              <a:buNone/>
            </a:pPr>
            <a:r>
              <a:rPr lang="en-IN" sz="5400" b="1" dirty="0"/>
              <a:t>maintain genetic variation</a:t>
            </a:r>
          </a:p>
        </p:txBody>
      </p:sp>
    </p:spTree>
    <p:extLst>
      <p:ext uri="{BB962C8B-B14F-4D97-AF65-F5344CB8AC3E}">
        <p14:creationId xmlns:p14="http://schemas.microsoft.com/office/powerpoint/2010/main" val="423396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D60B0-6167-D0DB-FD69-53C8ADFEC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233" y="1008937"/>
            <a:ext cx="10515600" cy="4682736"/>
          </a:xfrm>
        </p:spPr>
        <p:txBody>
          <a:bodyPr/>
          <a:lstStyle/>
          <a:p>
            <a:pPr algn="ctr"/>
            <a:r>
              <a:rPr lang="en-IN" dirty="0">
                <a:latin typeface="Baskerville Old Face" panose="02020602080505020303" pitchFamily="18" charset="0"/>
              </a:rPr>
              <a:t>Game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3B6DDB6-1596-BC0F-17A1-62C269B2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253"/>
            <a:ext cx="10515600" cy="839755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4696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090FD-B4A4-31B1-854B-730D25C05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Baskerville Old Face" panose="02020602080505020303" pitchFamily="18" charset="0"/>
              </a:rPr>
              <a:t>Parasite</a:t>
            </a:r>
            <a:r>
              <a:rPr lang="en-IN" dirty="0"/>
              <a:t>                                     </a:t>
            </a:r>
            <a:r>
              <a:rPr lang="en-IN" dirty="0">
                <a:latin typeface="Baskerville Old Face" panose="02020602080505020303" pitchFamily="18" charset="0"/>
              </a:rPr>
              <a:t>Host</a:t>
            </a:r>
          </a:p>
        </p:txBody>
      </p:sp>
      <p:pic>
        <p:nvPicPr>
          <p:cNvPr id="1026" name="Picture 2" descr="Parasite Cartoon Images – Browse 12,279 Stock Photos ...">
            <a:extLst>
              <a:ext uri="{FF2B5EF4-FFF2-40B4-BE49-F238E27FC236}">
                <a16:creationId xmlns:a16="http://schemas.microsoft.com/office/drawing/2014/main" id="{D671F3D8-14C3-9EEA-93CA-744C3D57956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259" y="2880360"/>
            <a:ext cx="920496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ids tv presenter Cut Out Stock Images &amp; Pictures - Alamy">
            <a:extLst>
              <a:ext uri="{FF2B5EF4-FFF2-40B4-BE49-F238E27FC236}">
                <a16:creationId xmlns:a16="http://schemas.microsoft.com/office/drawing/2014/main" id="{8ACFFEC1-425F-ABDB-0995-87EE27AB74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3" t="3417" r="10599" b="6752"/>
          <a:stretch/>
        </p:blipFill>
        <p:spPr bwMode="auto">
          <a:xfrm>
            <a:off x="7184632" y="1511559"/>
            <a:ext cx="2127380" cy="402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A889D9-16B3-6ADE-E1DF-3C864B5800EF}"/>
              </a:ext>
            </a:extLst>
          </p:cNvPr>
          <p:cNvSpPr txBox="1"/>
          <p:nvPr/>
        </p:nvSpPr>
        <p:spPr>
          <a:xfrm>
            <a:off x="4687077" y="3429000"/>
            <a:ext cx="14089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>
                <a:solidFill>
                  <a:srgbClr val="FF0000"/>
                </a:solidFill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159214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CE6E-CF47-398D-1B93-F0E6E7BCA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86880BCE-4797-0FC1-858B-CE554D3602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0" y="231718"/>
            <a:ext cx="4632710" cy="2651902"/>
          </a:xfr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565D69A-375F-3B35-5946-38A71D0C6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973" y="840679"/>
            <a:ext cx="7538027" cy="332077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57EE857-D617-836B-B8A3-C467B5BD0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107788"/>
            <a:ext cx="5234869" cy="251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9A7FB-FB84-3808-2BED-069C67942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Baskerville Old Face" panose="02020602080505020303" pitchFamily="18" charset="0"/>
              </a:rPr>
              <a:t>If no one genotype can take 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48672-DD2D-A19D-48E1-D2D4FBDD3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sz="3600" b="1" dirty="0">
                <a:solidFill>
                  <a:srgbClr val="0070C0"/>
                </a:solidFill>
              </a:rPr>
              <a:t>Va</a:t>
            </a:r>
            <a:r>
              <a:rPr lang="en-IN" sz="3600" b="1" dirty="0"/>
              <a:t>ri</a:t>
            </a:r>
            <a:r>
              <a:rPr lang="en-IN" sz="3600" b="1" dirty="0">
                <a:solidFill>
                  <a:srgbClr val="FF0000"/>
                </a:solidFill>
              </a:rPr>
              <a:t>ati</a:t>
            </a:r>
            <a:r>
              <a:rPr lang="en-IN" sz="3600" b="1" dirty="0"/>
              <a:t>on is maintained </a:t>
            </a:r>
          </a:p>
        </p:txBody>
      </p:sp>
    </p:spTree>
    <p:extLst>
      <p:ext uri="{BB962C8B-B14F-4D97-AF65-F5344CB8AC3E}">
        <p14:creationId xmlns:p14="http://schemas.microsoft.com/office/powerpoint/2010/main" val="402128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06FF7-5726-7CB6-9B7B-F8FF049D7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BE45C-1C46-E25D-8F52-91AB167E0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Co-evolution is rapid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Most fit now may soon become least fit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If rare genotype have an advantage, genetic variation will be maintained through time</a:t>
            </a:r>
          </a:p>
        </p:txBody>
      </p:sp>
    </p:spTree>
    <p:extLst>
      <p:ext uri="{BB962C8B-B14F-4D97-AF65-F5344CB8AC3E}">
        <p14:creationId xmlns:p14="http://schemas.microsoft.com/office/powerpoint/2010/main" val="1867062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C13E3-0D26-20A3-29A3-F150342A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Link for the game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A3FD3-9E5B-5AAD-18CD-9CF2D61F8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https://www.youtube.com/watch?v=fFdGn1FQB0E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Link for research paper</a:t>
            </a:r>
          </a:p>
          <a:p>
            <a:pPr marL="0" indent="0">
              <a:buNone/>
            </a:pPr>
            <a:r>
              <a:rPr lang="en-IN" dirty="0">
                <a:hlinkClick r:id="rId3"/>
              </a:rPr>
              <a:t>https://evolution-outreach.biomedcentral.com/articles/10.1186/s12052-015-0039-2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1989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86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Baskerville Old Face</vt:lpstr>
      <vt:lpstr>Calibri</vt:lpstr>
      <vt:lpstr>Calibri Light</vt:lpstr>
      <vt:lpstr>Office Theme</vt:lpstr>
      <vt:lpstr>Red Queen Hypothesis</vt:lpstr>
      <vt:lpstr>Hypothesis</vt:lpstr>
      <vt:lpstr>Game</vt:lpstr>
      <vt:lpstr>Parasite                                     Host</vt:lpstr>
      <vt:lpstr>PowerPoint Presentation</vt:lpstr>
      <vt:lpstr>If no one genotype can take over</vt:lpstr>
      <vt:lpstr>PowerPoint Presentation</vt:lpstr>
      <vt:lpstr>Link for the game 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Queen Hypothesis</dc:title>
  <dc:creator>VINAY KUMAR</dc:creator>
  <cp:lastModifiedBy>VINAY KUMAR</cp:lastModifiedBy>
  <cp:revision>2</cp:revision>
  <dcterms:created xsi:type="dcterms:W3CDTF">2024-01-05T09:18:58Z</dcterms:created>
  <dcterms:modified xsi:type="dcterms:W3CDTF">2024-01-07T16:14:25Z</dcterms:modified>
</cp:coreProperties>
</file>