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1"/>
    <p:sldId id="257" r:id="rId12"/>
  </p:sldIdLst>
  <p:sldSz cx="15113000" cy="213741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Bryndan Write" charset="1" panose="02000503000000000000"/>
      <p:regular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slides/slide1.xml" Type="http://schemas.openxmlformats.org/officeDocument/2006/relationships/slide"/><Relationship Id="rId12" Target="slides/slide2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Relationship Id="rId3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5116175" cy="21374100"/>
          </a:xfrm>
          <a:custGeom>
            <a:avLst/>
            <a:gdLst/>
            <a:ahLst/>
            <a:cxnLst/>
            <a:rect r="r" b="b" t="t" l="l"/>
            <a:pathLst>
              <a:path h="21374100" w="15116175">
                <a:moveTo>
                  <a:pt x="0" y="0"/>
                </a:moveTo>
                <a:lnTo>
                  <a:pt x="15116175" y="0"/>
                </a:lnTo>
                <a:lnTo>
                  <a:pt x="15116175" y="21374100"/>
                </a:lnTo>
                <a:lnTo>
                  <a:pt x="0" y="21374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603" t="-534" r="-104564" b="-37259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-161925"/>
            <a:ext cx="15120000" cy="13359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60"/>
              </a:lnSpc>
            </a:pPr>
          </a:p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Bryndan Write"/>
              </a:rPr>
              <a:t>In tropical woods, where green is deep,</a:t>
            </a:r>
          </a:p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Bryndan Write"/>
              </a:rPr>
              <a:t>Janzen-Connell’s</a:t>
            </a:r>
            <a:r>
              <a:rPr lang="en-US" sz="5400">
                <a:solidFill>
                  <a:srgbClr val="000000"/>
                </a:solidFill>
                <a:latin typeface="Bryndan Write"/>
              </a:rPr>
              <a:t> promises to keep.</a:t>
            </a:r>
          </a:p>
          <a:p>
            <a:pPr algn="ctr">
              <a:lnSpc>
                <a:spcPts val="7560"/>
              </a:lnSpc>
            </a:pPr>
          </a:p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Bryndan Write"/>
              </a:rPr>
              <a:t>Ants stand guard, protectors in the night,</a:t>
            </a:r>
          </a:p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Bryndan Write"/>
              </a:rPr>
              <a:t>While acacias offer refuge, a haven so bright.</a:t>
            </a:r>
          </a:p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Bryndan Write"/>
              </a:rPr>
              <a:t>A dance of survival, a poet's delight,</a:t>
            </a:r>
          </a:p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Bryndan Write"/>
              </a:rPr>
              <a:t>In this woodland sonnet, written in light.</a:t>
            </a:r>
          </a:p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Bryndan Write"/>
              </a:rPr>
              <a:t>Each partner dependent, a shared destiny,</a:t>
            </a:r>
          </a:p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Bryndan Write"/>
              </a:rPr>
              <a:t>Ants and acacias, in harmonious symphony.</a:t>
            </a:r>
          </a:p>
          <a:p>
            <a:pPr algn="ctr">
              <a:lnSpc>
                <a:spcPts val="7560"/>
              </a:lnSpc>
            </a:pPr>
          </a:p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Bryndan Write"/>
              </a:rPr>
              <a:t>It's just not two actors, it is not that narrow,</a:t>
            </a:r>
          </a:p>
          <a:p>
            <a:pPr algn="ctr">
              <a:lnSpc>
                <a:spcPts val="7560"/>
              </a:lnSpc>
            </a:pPr>
            <a:r>
              <a:rPr lang="en-US" sz="5400">
                <a:solidFill>
                  <a:srgbClr val="000000"/>
                </a:solidFill>
                <a:latin typeface="Bryndan Write"/>
              </a:rPr>
              <a:t>It's all the life connecting in the barrow</a:t>
            </a:r>
          </a:p>
          <a:p>
            <a:pPr algn="ctr">
              <a:lnSpc>
                <a:spcPts val="756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5116175" cy="21374100"/>
          </a:xfrm>
          <a:custGeom>
            <a:avLst/>
            <a:gdLst/>
            <a:ahLst/>
            <a:cxnLst/>
            <a:rect r="r" b="b" t="t" l="l"/>
            <a:pathLst>
              <a:path h="21374100" w="15116175">
                <a:moveTo>
                  <a:pt x="15116175" y="0"/>
                </a:moveTo>
                <a:lnTo>
                  <a:pt x="0" y="0"/>
                </a:lnTo>
                <a:lnTo>
                  <a:pt x="0" y="21374100"/>
                </a:lnTo>
                <a:lnTo>
                  <a:pt x="15116175" y="21374100"/>
                </a:lnTo>
                <a:lnTo>
                  <a:pt x="15116175" y="0"/>
                </a:lnTo>
                <a:close/>
              </a:path>
            </a:pathLst>
          </a:custGeom>
          <a:blipFill>
            <a:blip r:embed="rId2"/>
            <a:stretch>
              <a:fillRect l="-21527" t="-534" r="-29234" b="-594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003807">
            <a:off x="-3196965" y="17089413"/>
            <a:ext cx="7313530" cy="6445048"/>
          </a:xfrm>
          <a:custGeom>
            <a:avLst/>
            <a:gdLst/>
            <a:ahLst/>
            <a:cxnLst/>
            <a:rect r="r" b="b" t="t" l="l"/>
            <a:pathLst>
              <a:path h="6445048" w="7313530">
                <a:moveTo>
                  <a:pt x="0" y="0"/>
                </a:moveTo>
                <a:lnTo>
                  <a:pt x="7313531" y="0"/>
                </a:lnTo>
                <a:lnTo>
                  <a:pt x="7313531" y="6445048"/>
                </a:lnTo>
                <a:lnTo>
                  <a:pt x="0" y="64450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7056210">
            <a:off x="-3027461" y="-2781989"/>
            <a:ext cx="7890050" cy="6953107"/>
          </a:xfrm>
          <a:custGeom>
            <a:avLst/>
            <a:gdLst/>
            <a:ahLst/>
            <a:cxnLst/>
            <a:rect r="r" b="b" t="t" l="l"/>
            <a:pathLst>
              <a:path h="6953107" w="7890050">
                <a:moveTo>
                  <a:pt x="0" y="0"/>
                </a:moveTo>
                <a:lnTo>
                  <a:pt x="7890051" y="0"/>
                </a:lnTo>
                <a:lnTo>
                  <a:pt x="7890051" y="6953107"/>
                </a:lnTo>
                <a:lnTo>
                  <a:pt x="0" y="695310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5619" y="7493188"/>
            <a:ext cx="14848761" cy="85972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</a:p>
          <a:p>
            <a:pPr algn="ctr">
              <a:lnSpc>
                <a:spcPts val="7559"/>
              </a:lnSpc>
            </a:pPr>
          </a:p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Bryndan Write"/>
              </a:rPr>
              <a:t>Through the forest's veins, a network flows,</a:t>
            </a:r>
          </a:p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Bryndan Write"/>
              </a:rPr>
              <a:t>Biodiversity thrives, and nature bestows.</a:t>
            </a:r>
          </a:p>
          <a:p>
            <a:pPr algn="ctr">
              <a:lnSpc>
                <a:spcPts val="7559"/>
              </a:lnSpc>
            </a:pPr>
          </a:p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Bryndan Write"/>
              </a:rPr>
              <a:t>In the echo of their pact, the ecosystem thrives,</a:t>
            </a:r>
          </a:p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Bryndan Write"/>
              </a:rPr>
              <a:t>A promise, where every life derives.</a:t>
            </a:r>
          </a:p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Bryndan Write"/>
              </a:rPr>
              <a:t>Mutually responsible, a dance sublime,</a:t>
            </a:r>
          </a:p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000000"/>
                </a:solidFill>
                <a:latin typeface="Bryndan Write"/>
              </a:rPr>
              <a:t>In Janzen-Connell's rhythm, the forest's prime.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7630" y="-161925"/>
            <a:ext cx="14104739" cy="9549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59"/>
              </a:lnSpc>
            </a:pPr>
          </a:p>
          <a:p>
            <a:pPr algn="ctr">
              <a:lnSpc>
                <a:spcPts val="7559"/>
              </a:lnSpc>
            </a:pPr>
          </a:p>
          <a:p>
            <a:pPr algn="ctr">
              <a:lnSpc>
                <a:spcPts val="7559"/>
              </a:lnSpc>
            </a:pPr>
          </a:p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Bryndan Write"/>
              </a:rPr>
              <a:t>The ants, like sentinels, in shadows they roam,</a:t>
            </a:r>
          </a:p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Bryndan Write"/>
              </a:rPr>
              <a:t>Guardians of Acacias, a woodland home.</a:t>
            </a:r>
          </a:p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Bryndan Write"/>
              </a:rPr>
              <a:t>Against herbivores, they stand the line,</a:t>
            </a:r>
          </a:p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Bryndan Write"/>
              </a:rPr>
              <a:t>In the verse of nature, a tale divine.</a:t>
            </a:r>
          </a:p>
          <a:p>
            <a:pPr algn="ctr">
              <a:lnSpc>
                <a:spcPts val="7559"/>
              </a:lnSpc>
            </a:pPr>
          </a:p>
          <a:p>
            <a:pPr algn="ctr">
              <a:lnSpc>
                <a:spcPts val="7559"/>
              </a:lnSpc>
            </a:pPr>
            <a:r>
              <a:rPr lang="en-US" sz="5399">
                <a:solidFill>
                  <a:srgbClr val="000000"/>
                </a:solidFill>
                <a:latin typeface="Bryndan Write"/>
              </a:rPr>
              <a:t>Herbivores retreat, as ants declare,</a:t>
            </a:r>
          </a:p>
          <a:p>
            <a:pPr algn="ctr">
              <a:lnSpc>
                <a:spcPts val="7559"/>
              </a:lnSpc>
              <a:spcBef>
                <a:spcPct val="0"/>
              </a:spcBef>
            </a:pPr>
            <a:r>
              <a:rPr lang="en-US" sz="5399">
                <a:solidFill>
                  <a:srgbClr val="000000"/>
                </a:solidFill>
                <a:latin typeface="Bryndan Write"/>
              </a:rPr>
              <a:t>A pact with Acacias, a bond so rare.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5026826" y="19971358"/>
            <a:ext cx="5066348" cy="760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Bryndan Write"/>
              </a:rPr>
              <a:t>Diksha  2023MSCES03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DAF5gf2QCgc</dc:identifier>
  <dcterms:modified xsi:type="dcterms:W3CDTF">2011-08-01T06:04:30Z</dcterms:modified>
  <cp:revision>1</cp:revision>
  <dc:title>Add a little bit of body text</dc:title>
</cp:coreProperties>
</file>